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4" r:id="rId21"/>
    <p:sldId id="283" r:id="rId22"/>
    <p:sldId id="286" r:id="rId23"/>
    <p:sldId id="28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AE91F-6377-EC8F-805D-E21BC2BF96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90AE84-B0EB-1419-0331-14E80C21F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954D2-D290-0B59-D229-15F3D8440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D8CB1E-51E1-5A5E-C648-F0DC02703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7471A-B773-F2BF-C1A2-40CE5004F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1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F7151-E7F7-C94F-B547-8DA4C65C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98FC33-7180-32EA-DCEF-2F58D5B09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18683-2A19-70D0-9631-D5DDD2CB2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DE4D6-C2CC-5903-FBEA-6714328BB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E425E9-3D12-58DA-B6DD-2660FCAE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3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FD9647-2317-F473-36DD-0A99EDD452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643847-FD5C-7FB2-C4F7-EFBEA8B44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AD11E-5201-4676-1C4C-B85E8F62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7CEBDF-1600-0ACC-B269-5E4B23CD3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946F6-8340-025F-2BA3-FC5F141A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11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A901E-4BCF-ABBD-EB5A-BEE3067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9C0E6-2306-B180-ED07-235F0065E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59B4CB-CE0A-49DA-7008-A56F123A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862622-4087-F2C7-975D-EFF412B6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4C82D3-F06D-66F5-8F06-030D73A39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81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1448A-C86E-9997-D54A-EC6F3118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2DCD8B-8161-5D21-C8A8-26E85BF01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BDC8F2-36DF-B6A0-39CC-FA4083DB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DEFBDC-F8C6-7494-7DB9-D089F2ED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8CEBA-EB57-3551-9B22-135732AB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25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33B28-10A1-E6E4-FFCC-7DFCCF5B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5E022-72A1-96C5-5B57-2DCEB6A296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69622D-6F83-7FAA-A1BE-9059086D7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046AC3-F3BC-3A94-03DF-21A9B767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96E2B-6D97-FAB6-F60C-E99556144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B4F1D5-CC86-7E19-E6AB-47FD2934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6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A4E2DD-BC60-C7E1-FA55-B8FC365AB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46BB67-3522-2532-FD97-FBA52A3A5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343FD0-8749-1468-E23D-C50A9643A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0D219B-FC4E-E87E-4F0A-A4A7C0517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83C788-A0AE-BC98-DFDC-837E59F47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5D4E675-2E4F-E1B2-498E-0C0E9B381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1C190F7-5766-F9C4-9BF9-DCE35FF7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749DD4A-1776-BE34-3818-199CEF1F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9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9E144-A1FB-B4A8-B8A2-FBDD5FC3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260168-C443-1A50-0A07-E74B9AB02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16E324-CFC0-E2AE-2155-A91A30730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64B212-5DF4-21E2-5638-32514263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22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5899A4-5382-5A72-B58D-2DD6D26BD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094400-9EF4-17C2-08F0-3D05B16B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A199AF-D3A1-97C5-2AFD-C0B4B026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7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FACFF9-C287-5B84-0962-F0ED7CCD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16460-B651-9762-27CF-C46868E0D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8338AE-56D7-BA40-276E-B28482FD6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E50B81-B873-9716-5296-71F132FC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DD1A4E-94FE-6FE9-DF1A-6FD9F2913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22DA47-EABF-0535-2395-EBDC4C79E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39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6EFD3B-D4AF-8AD3-8BEA-B34FB965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043EF5-F09A-314D-3CB5-734D0998F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B36228-EAEF-D641-7797-4AE095C72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DCB195-3712-C90C-BE4F-68E5ACE2E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68C9DB-57E3-E443-B32A-DBE46065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6318DA-1712-F29E-1FB7-CF363D7C3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8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A4B0B4-0575-CBC8-D9D0-6E76EDA6C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FCF64-8BF0-5F68-49D4-CD08ED296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58A2F2-7060-E08D-3EF3-040F7E1D3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D6CE39-B671-4CF7-8433-1CEE6CF45DF2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5C048F-AE46-087E-D1FE-33D4AF5B1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0DB053-D33F-58EE-5C2F-086660F59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EED747-CB5D-4A09-B856-443F3CFF2B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17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webm"/><Relationship Id="rId1" Type="http://schemas.microsoft.com/office/2007/relationships/media" Target="../media/media5.webm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1E85DB-04E0-5145-A9C0-B4252FF7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8"/>
          <a:stretch>
            <a:fillRect/>
          </a:stretch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26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2BA43-D2C0-EBD3-5A14-03E990EE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42DDE8-2795-67BA-E582-26A856FB9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530"/>
            <a:ext cx="5078609" cy="96493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5954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C8ACD82-7935-4828-94A0-59A1B7CB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42" y="312243"/>
            <a:ext cx="7290658" cy="62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7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703F4-D3E6-87B8-F06E-F1BEB6ACD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4938F6-D5D3-6237-2EC2-EB4432D5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5"/>
          <a:stretch>
            <a:fillRect/>
          </a:stretch>
        </p:blipFill>
        <p:spPr>
          <a:xfrm>
            <a:off x="2588073" y="0"/>
            <a:ext cx="7015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67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BA514-B7AC-71DF-4E01-77695824C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6A112A-A4FF-5939-E144-589F86C04C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6"/>
          <a:stretch>
            <a:fillRect/>
          </a:stretch>
        </p:blipFill>
        <p:spPr>
          <a:xfrm>
            <a:off x="2328333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9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996E6-80EA-1D82-4C69-7C6B6313F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E0539A-75C2-E349-B444-BF7667BCB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99" y="0"/>
            <a:ext cx="7162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6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1F002-2583-2F0F-20AA-0AD032607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C6FCA9-C5D5-B08F-666D-97666078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715" y="0"/>
            <a:ext cx="7662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9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5BDCF-21C2-3899-571A-9E268847F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58E092-C474-EE6A-98D7-1B84BBB0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73" y="0"/>
            <a:ext cx="7414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10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A15DB-E055-F28B-C51D-06B35A82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603">
            <a:hlinkClick r:id="" action="ppaction://media"/>
            <a:extLst>
              <a:ext uri="{FF2B5EF4-FFF2-40B4-BE49-F238E27FC236}">
                <a16:creationId xmlns:a16="http://schemas.microsoft.com/office/drawing/2014/main" id="{72F45DDC-C920-7503-46E4-477BAFC960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74472F8-66A2-0EDD-B289-9ACC89E4844D}"/>
              </a:ext>
            </a:extLst>
          </p:cNvPr>
          <p:cNvSpPr/>
          <p:nvPr/>
        </p:nvSpPr>
        <p:spPr>
          <a:xfrm>
            <a:off x="8964891" y="5637229"/>
            <a:ext cx="2856321" cy="8484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6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F5F8A2-7090-BBE0-CBB5-E7981869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7752BD-0C58-8384-8F79-7B818ED5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92" y="0"/>
            <a:ext cx="8363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5D0E0-DB42-523F-97B9-5791D8351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603(2)">
            <a:hlinkClick r:id="" action="ppaction://media"/>
            <a:extLst>
              <a:ext uri="{FF2B5EF4-FFF2-40B4-BE49-F238E27FC236}">
                <a16:creationId xmlns:a16="http://schemas.microsoft.com/office/drawing/2014/main" id="{0A697B86-ACE4-D6A5-1F2A-5EC7F3F2C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9D460A9-6DA4-1D82-DCE3-C0276E99D47D}"/>
              </a:ext>
            </a:extLst>
          </p:cNvPr>
          <p:cNvSpPr/>
          <p:nvPr/>
        </p:nvSpPr>
        <p:spPr>
          <a:xfrm>
            <a:off x="9096375" y="5648325"/>
            <a:ext cx="2647950" cy="8858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42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1AFC0-EA30-7BD0-D076-439C0936B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de1 optee">
            <a:hlinkClick r:id="" action="ppaction://media"/>
            <a:extLst>
              <a:ext uri="{FF2B5EF4-FFF2-40B4-BE49-F238E27FC236}">
                <a16:creationId xmlns:a16="http://schemas.microsoft.com/office/drawing/2014/main" id="{A93BA07E-1C3F-4DB5-E056-DDD843AF9B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1100" y="1328737"/>
            <a:ext cx="9829800" cy="5529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72F97B-CF9A-859D-C2CF-83F7AFD8CF38}"/>
              </a:ext>
            </a:extLst>
          </p:cNvPr>
          <p:cNvSpPr txBox="1"/>
          <p:nvPr/>
        </p:nvSpPr>
        <p:spPr>
          <a:xfrm>
            <a:off x="5271770" y="782320"/>
            <a:ext cx="1648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Node1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7501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62C5B-6102-705A-3E9F-774F8C1D8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F45D2D-2193-F9A8-8648-331210157089}"/>
              </a:ext>
            </a:extLst>
          </p:cNvPr>
          <p:cNvSpPr txBox="1"/>
          <p:nvPr/>
        </p:nvSpPr>
        <p:spPr>
          <a:xfrm>
            <a:off x="2969342" y="11039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https://gqstsgxh.gensparkspace.com/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A3820-BF13-E668-B6EC-60B5938CF138}"/>
              </a:ext>
            </a:extLst>
          </p:cNvPr>
          <p:cNvSpPr txBox="1"/>
          <p:nvPr/>
        </p:nvSpPr>
        <p:spPr>
          <a:xfrm>
            <a:off x="3048000" y="8329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/>
              <a:t>웹 </a:t>
            </a:r>
            <a:r>
              <a:rPr lang="en-US" altLang="ko-KR" dirty="0"/>
              <a:t>ppt </a:t>
            </a:r>
            <a:r>
              <a:rPr lang="ko-KR" altLang="en-US" dirty="0"/>
              <a:t>자료</a:t>
            </a:r>
          </a:p>
        </p:txBody>
      </p:sp>
    </p:spTree>
    <p:extLst>
      <p:ext uri="{BB962C8B-B14F-4D97-AF65-F5344CB8AC3E}">
        <p14:creationId xmlns:p14="http://schemas.microsoft.com/office/powerpoint/2010/main" val="433699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195AE-A5C1-D35D-3FAC-C8BF33C74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62AADF-FF7E-30F9-BA91-5C973596F58A}"/>
              </a:ext>
            </a:extLst>
          </p:cNvPr>
          <p:cNvSpPr txBox="1"/>
          <p:nvPr/>
        </p:nvSpPr>
        <p:spPr>
          <a:xfrm>
            <a:off x="5651500" y="508000"/>
            <a:ext cx="113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Node2</a:t>
            </a:r>
            <a:endParaRPr lang="ko-KR" altLang="en-US" b="1" dirty="0"/>
          </a:p>
        </p:txBody>
      </p:sp>
      <p:pic>
        <p:nvPicPr>
          <p:cNvPr id="4" name="node2 optee">
            <a:hlinkClick r:id="" action="ppaction://media"/>
            <a:extLst>
              <a:ext uri="{FF2B5EF4-FFF2-40B4-BE49-F238E27FC236}">
                <a16:creationId xmlns:a16="http://schemas.microsoft.com/office/drawing/2014/main" id="{E92F2BE9-D069-3584-E7C0-330A7F4A3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800" y="1485900"/>
            <a:ext cx="9550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813C4-D1D2-3FD3-80AC-226A361AA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AF2B-ED56-A79E-410D-F0F21A074DF2}"/>
              </a:ext>
            </a:extLst>
          </p:cNvPr>
          <p:cNvSpPr txBox="1"/>
          <p:nvPr/>
        </p:nvSpPr>
        <p:spPr>
          <a:xfrm>
            <a:off x="5651500" y="508000"/>
            <a:ext cx="88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Nano</a:t>
            </a:r>
            <a:endParaRPr lang="ko-KR" altLang="en-US" b="1" dirty="0"/>
          </a:p>
        </p:txBody>
      </p:sp>
      <p:pic>
        <p:nvPicPr>
          <p:cNvPr id="4" name="op-tee_nano1">
            <a:hlinkClick r:id="" action="ppaction://media"/>
            <a:extLst>
              <a:ext uri="{FF2B5EF4-FFF2-40B4-BE49-F238E27FC236}">
                <a16:creationId xmlns:a16="http://schemas.microsoft.com/office/drawing/2014/main" id="{4C587D5B-50FB-E9AC-451B-06974D8371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2652" y="992982"/>
            <a:ext cx="10426696" cy="586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0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1C5B5-207F-0F69-18C7-C9A60273C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9045D1-1262-EA8F-9E96-F175E401F4AC}"/>
              </a:ext>
            </a:extLst>
          </p:cNvPr>
          <p:cNvSpPr txBox="1"/>
          <p:nvPr/>
        </p:nvSpPr>
        <p:spPr>
          <a:xfrm>
            <a:off x="2430612" y="2178"/>
            <a:ext cx="73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RTOS + CAN + OPTEE</a:t>
            </a:r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46E46C-E072-829B-F63D-F7C64AFEAF9E}"/>
              </a:ext>
            </a:extLst>
          </p:cNvPr>
          <p:cNvSpPr txBox="1"/>
          <p:nvPr/>
        </p:nvSpPr>
        <p:spPr>
          <a:xfrm>
            <a:off x="2183130" y="671592"/>
            <a:ext cx="78257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Hash</a:t>
            </a:r>
            <a:r>
              <a:rPr lang="ko-KR" altLang="en-US" sz="900" dirty="0"/>
              <a:t>와 </a:t>
            </a:r>
            <a:r>
              <a:rPr lang="en-US" altLang="ko-KR" sz="900" dirty="0"/>
              <a:t>sig </a:t>
            </a:r>
            <a:r>
              <a:rPr lang="ko-KR" altLang="en-US" sz="900" dirty="0"/>
              <a:t>값이 같이 않아 </a:t>
            </a:r>
            <a:r>
              <a:rPr lang="en-US" altLang="ko-KR" sz="900" dirty="0"/>
              <a:t>verify</a:t>
            </a:r>
            <a:r>
              <a:rPr lang="ko-KR" altLang="en-US" sz="900" dirty="0"/>
              <a:t>가 </a:t>
            </a:r>
            <a:r>
              <a:rPr lang="en-US" altLang="ko-KR" sz="900" dirty="0"/>
              <a:t>1</a:t>
            </a:r>
            <a:r>
              <a:rPr lang="ko-KR" altLang="en-US" sz="900" dirty="0"/>
              <a:t>이 되지 않는 버그 발생</a:t>
            </a:r>
          </a:p>
        </p:txBody>
      </p:sp>
      <p:pic>
        <p:nvPicPr>
          <p:cNvPr id="4" name="Node2 decrypted">
            <a:hlinkClick r:id="" action="ppaction://media"/>
            <a:extLst>
              <a:ext uri="{FF2B5EF4-FFF2-40B4-BE49-F238E27FC236}">
                <a16:creationId xmlns:a16="http://schemas.microsoft.com/office/drawing/2014/main" id="{ABFC2010-027B-E8D4-055C-93228BE87E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2154" y="902424"/>
            <a:ext cx="10587692" cy="5955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BBB0FC-E857-FFCE-4F2E-51D92A2A0493}"/>
              </a:ext>
            </a:extLst>
          </p:cNvPr>
          <p:cNvSpPr txBox="1"/>
          <p:nvPr/>
        </p:nvSpPr>
        <p:spPr>
          <a:xfrm>
            <a:off x="4650656" y="302260"/>
            <a:ext cx="2890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Decryted</a:t>
            </a:r>
            <a:r>
              <a:rPr lang="ko-KR" altLang="en-US" b="1" dirty="0"/>
              <a:t>된 </a:t>
            </a:r>
            <a:r>
              <a:rPr lang="en-US" altLang="ko-KR" b="1" dirty="0"/>
              <a:t>Data Node2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6517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286CDE-9B41-A447-8AEC-E582BF23F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5D83542-C038-6813-58D3-1F947C6EC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447" y="0"/>
            <a:ext cx="7771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0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86002-CA41-567A-67C3-0C11F8A0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"/>
          <a:stretch>
            <a:fillRect/>
          </a:stretch>
        </p:blipFill>
        <p:spPr>
          <a:xfrm>
            <a:off x="1152525" y="0"/>
            <a:ext cx="9424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06468C-FEDB-3EDC-DE02-E2F1A533A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1C8A10-4543-F66D-0702-A20DB39CC1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5"/>
          <a:stretch>
            <a:fillRect/>
          </a:stretch>
        </p:blipFill>
        <p:spPr>
          <a:xfrm>
            <a:off x="1316906" y="0"/>
            <a:ext cx="9558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5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C9C0-13E6-2DFC-BF50-D3A388351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B3ACB7-9CB6-81FE-C818-C4527414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98" y="-5221"/>
            <a:ext cx="9532804" cy="686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7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655EC-AF64-3AA6-81C0-85F674460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F90F5D6-E19E-13B7-3B67-2C29C8AF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20" y="-12128"/>
            <a:ext cx="7973579" cy="687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37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12E40-B30C-B4B4-AD76-7F6968880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048E32-4C0F-D2ED-464F-A3FED3E391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4"/>
          <a:stretch>
            <a:fillRect/>
          </a:stretch>
        </p:blipFill>
        <p:spPr>
          <a:xfrm>
            <a:off x="2408118" y="0"/>
            <a:ext cx="7375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6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B28DA9-503F-D257-D536-0447D596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3CF6C3-8C9D-27B8-3916-C28FE09D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9931"/>
            <a:ext cx="6038277" cy="42871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C5EDCA-2F68-20CB-0760-347BB94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848" y="2077639"/>
            <a:ext cx="6322152" cy="27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9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525C3-BD37-E616-01AC-33199623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0DA43C0-817A-84EB-E722-AE76BBB0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778" y="0"/>
            <a:ext cx="89804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1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37</Words>
  <Application>Microsoft Office PowerPoint</Application>
  <PresentationFormat>와이드스크린</PresentationFormat>
  <Paragraphs>8</Paragraphs>
  <Slides>23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Meiryo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손현수(학부생-자동차IT융합학과)</dc:creator>
  <cp:lastModifiedBy>Jaeheon Kim</cp:lastModifiedBy>
  <cp:revision>5</cp:revision>
  <dcterms:created xsi:type="dcterms:W3CDTF">2025-06-03T11:42:40Z</dcterms:created>
  <dcterms:modified xsi:type="dcterms:W3CDTF">2025-06-03T14:50:08Z</dcterms:modified>
</cp:coreProperties>
</file>